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notesSlides/_rels/notesSlide22.xml.rels" ContentType="application/vnd.openxmlformats-package.relationships+xml"/>
  <Override PartName="/ppt/notesSlides/_rels/notesSlide1.xml.rels" ContentType="application/vnd.openxmlformats-package.relationships+xml"/>
  <Override PartName="/ppt/notesSlides/notesSlide22.xml" ContentType="application/vnd.openxmlformats-officedocument.presentationml.notesSlide+xml"/>
  <Override PartName="/ppt/notesSlides/notesSlide1.xml" ContentType="application/vnd.openxmlformats-officedocument.presentationml.notesSlide+xml"/>
  <Override PartName="/ppt/slides/_rels/slide21.xml.rels" ContentType="application/vnd.openxmlformats-package.relationships+xml"/>
  <Override PartName="/ppt/slides/_rels/slide20.xml.rels" ContentType="application/vnd.openxmlformats-package.relationships+xml"/>
  <Override PartName="/ppt/slides/_rels/slide16.xml.rels" ContentType="application/vnd.openxmlformats-package.relationships+xml"/>
  <Override PartName="/ppt/slides/_rels/slide15.xml.rels" ContentType="application/vnd.openxmlformats-package.relationships+xml"/>
  <Override PartName="/ppt/slides/_rels/slide22.xml.rels" ContentType="application/vnd.openxmlformats-package.relationships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19.xml.rels" ContentType="application/vnd.openxmlformats-package.relationships+xml"/>
  <Override PartName="/ppt/slides/_rels/slide12.xml.rels" ContentType="application/vnd.openxmlformats-package.relationships+xml"/>
  <Override PartName="/ppt/slides/_rels/slide18.xml.rels" ContentType="application/vnd.openxmlformats-package.relationships+xml"/>
  <Override PartName="/ppt/slides/_rels/slide11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1.xml.rels" ContentType="application/vnd.openxmlformats-package.relationships+xml"/>
  <Override PartName="/ppt/slides/_rels/slide8.xml.rels" ContentType="application/vnd.openxmlformats-package.relationships+xml"/>
  <Override PartName="/ppt/slides/_rels/slide2.xml.rels" ContentType="application/vnd.openxmlformats-package.relationships+xml"/>
  <Override PartName="/ppt/slides/_rels/slide9.xml.rels" ContentType="application/vnd.openxmlformats-package.relationships+xml"/>
  <Override PartName="/ppt/slides/_rels/slide17.xml.rels" ContentType="application/vnd.openxmlformats-package.relationships+xml"/>
  <Override PartName="/ppt/slides/_rels/slide10.xml.rels" ContentType="application/vnd.openxmlformats-package.relationships+xml"/>
  <Override PartName="/ppt/slides/slide22.xml" ContentType="application/vnd.openxmlformats-officedocument.presentationml.slide+xml"/>
  <Override PartName="/ppt/slides/slide7.xml" ContentType="application/vnd.openxmlformats-officedocument.presentationml.slide+xml"/>
  <Override PartName="/ppt/slides/slide21.xml" ContentType="application/vnd.openxmlformats-officedocument.presentationml.slide+xml"/>
  <Override PartName="/ppt/slides/slide6.xml" ContentType="application/vnd.openxmlformats-officedocument.presentationml.slide+xml"/>
  <Override PartName="/ppt/slides/slide20.xml" ContentType="application/vnd.openxmlformats-officedocument.presentationml.slide+xml"/>
  <Override PartName="/ppt/slides/slide5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1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Layouts/slideLayout36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_rels/slideLayout36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2.xml" ContentType="application/vnd.openxmlformats-officedocument.presentationml.slideLayout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presentation.xml" ContentType="application/vnd.openxmlformats-officedocument.presentationml.presentation.main+xml"/>
  <Override PartName="/ppt/slideMasters/slideMaster3.xml" ContentType="application/vnd.openxmlformats-officedocument.presentationml.slideMaster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1.xml.rels" ContentType="application/vnd.openxmlformats-package.relationships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theme/theme4.xml" ContentType="application/vnd.openxmlformats-officedocument.theme+xml"/>
  <Override PartName="/ppt/theme/theme3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media/image35.png" ContentType="image/png"/>
  <Override PartName="/ppt/media/image33.png" ContentType="image/png"/>
  <Override PartName="/ppt/media/image32.png" ContentType="image/png"/>
  <Override PartName="/ppt/media/image30.png" ContentType="image/png"/>
  <Override PartName="/ppt/media/image29.png" ContentType="image/png"/>
  <Override PartName="/ppt/media/image27.png" ContentType="image/png"/>
  <Override PartName="/ppt/media/image26.png" ContentType="image/png"/>
  <Override PartName="/ppt/media/image25.png" ContentType="image/png"/>
  <Override PartName="/ppt/media/image24.png" ContentType="image/png"/>
  <Override PartName="/ppt/media/image9.png" ContentType="image/png"/>
  <Override PartName="/ppt/media/image23.png" ContentType="image/png"/>
  <Override PartName="/ppt/media/image8.png" ContentType="image/png"/>
  <Override PartName="/ppt/media/image34.png" ContentType="image/png"/>
  <Override PartName="/ppt/media/image10.jpeg" ContentType="image/jpeg"/>
  <Override PartName="/ppt/media/image14.png" ContentType="image/png"/>
  <Override PartName="/ppt/media/image5.jpeg" ContentType="image/jpeg"/>
  <Override PartName="/ppt/media/image1.png" ContentType="image/png"/>
  <Override PartName="/ppt/media/image21.png" ContentType="image/png"/>
  <Override PartName="/ppt/media/image28.png" ContentType="image/png"/>
  <Override PartName="/ppt/media/image3.jpeg" ContentType="image/jpeg"/>
  <Override PartName="/ppt/media/image6.jpeg" ContentType="image/jpeg"/>
  <Override PartName="/ppt/media/image12.png" ContentType="image/png"/>
  <Override PartName="/ppt/media/image4.png" ContentType="image/png"/>
  <Override PartName="/ppt/media/image36.jpeg" ContentType="image/jpeg"/>
  <Override PartName="/ppt/media/image11.jpeg" ContentType="image/jpeg"/>
  <Override PartName="/ppt/media/image13.png" ContentType="image/png"/>
  <Override PartName="/ppt/media/image31.png" ContentType="image/png"/>
  <Override PartName="/ppt/media/image15.jpeg" ContentType="image/jpeg"/>
  <Override PartName="/ppt/media/image16.jpeg" ContentType="image/jpeg"/>
  <Override PartName="/ppt/media/image17.png" ContentType="image/png"/>
  <Override PartName="/ppt/media/image2.jpeg" ContentType="image/jpeg"/>
  <Override PartName="/ppt/media/image18.png" ContentType="image/png"/>
  <Override PartName="/ppt/media/image19.png" ContentType="image/png"/>
  <Override PartName="/ppt/media/image20.png" ContentType="image/png"/>
  <Override PartName="/ppt/media/image7.png" ContentType="image/png"/>
  <Override PartName="/ppt/media/image22.png" ContentType="image/png"/>
  <Override PartName="/docProps/custom.xml" ContentType="application/vnd.openxmlformats-officedocument.custom-properties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x="9144000" cy="68580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4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notes format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25" name="PlaceHolder 3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26" name="PlaceHolder 4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27" name="PlaceHolder 5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9C3AC632-3A44-414D-A38B-28EDFCBDF73D}" type="slidenum"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22.xml.rels><?xml version="1.0" encoding="UTF-8"?>
<Relationships xmlns="http://schemas.openxmlformats.org/package/2006/relationships"><Relationship Id="rId1" Type="http://schemas.openxmlformats.org/officeDocument/2006/relationships/slide" Target="../slides/slide22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CustomShape 1"/>
          <p:cNvSpPr/>
          <p:nvPr/>
        </p:nvSpPr>
        <p:spPr>
          <a:xfrm>
            <a:off x="3884760" y="8685360"/>
            <a:ext cx="2967120" cy="4525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3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1720" cy="411012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2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CustomShape 1"/>
          <p:cNvSpPr/>
          <p:nvPr/>
        </p:nvSpPr>
        <p:spPr>
          <a:xfrm>
            <a:off x="3884760" y="8685360"/>
            <a:ext cx="2967120" cy="4525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5" name="CustomShape 2"/>
          <p:cNvSpPr/>
          <p:nvPr/>
        </p:nvSpPr>
        <p:spPr>
          <a:xfrm>
            <a:off x="3884760" y="8685360"/>
            <a:ext cx="2967120" cy="45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6" name="CustomShape 3"/>
          <p:cNvSpPr/>
          <p:nvPr/>
        </p:nvSpPr>
        <p:spPr>
          <a:xfrm>
            <a:off x="1143000" y="685800"/>
            <a:ext cx="4567320" cy="3424320"/>
          </a:xfrm>
          <a:prstGeom prst="rect">
            <a:avLst/>
          </a:prstGeom>
          <a:noFill/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97" name="PlaceHolder 4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1720" cy="42037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8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7.png"/><Relationship Id="rId3" Type="http://schemas.openxmlformats.org/officeDocument/2006/relationships/image" Target="../media/image18.png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1" name="" descr="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42" name="" descr=""/>
          <p:cNvPicPr/>
          <p:nvPr/>
        </p:nvPicPr>
        <p:blipFill>
          <a:blip r:embed="rId3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6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7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1" name="" descr="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82" name="" descr=""/>
          <p:cNvPicPr/>
          <p:nvPr/>
        </p:nvPicPr>
        <p:blipFill>
          <a:blip r:embed="rId3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1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9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6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7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0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21" name="" descr="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122" name="" descr=""/>
          <p:cNvPicPr/>
          <p:nvPr/>
        </p:nvPicPr>
        <p:blipFill>
          <a:blip r:embed="rId3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jpeg"/><Relationship Id="rId4" Type="http://schemas.openxmlformats.org/officeDocument/2006/relationships/image" Target="../media/image3.jpeg"/><Relationship Id="rId5" Type="http://schemas.openxmlformats.org/officeDocument/2006/relationships/image" Target="../media/image4.png"/><Relationship Id="rId6" Type="http://schemas.openxmlformats.org/officeDocument/2006/relationships/image" Target="../media/image5.jpeg"/><Relationship Id="rId7" Type="http://schemas.openxmlformats.org/officeDocument/2006/relationships/image" Target="../media/image6.jpeg"/><Relationship Id="rId8" Type="http://schemas.openxmlformats.org/officeDocument/2006/relationships/slideLayout" Target="../slideLayouts/slideLayout1.xml"/><Relationship Id="rId9" Type="http://schemas.openxmlformats.org/officeDocument/2006/relationships/slideLayout" Target="../slideLayouts/slideLayout2.xml"/><Relationship Id="rId10" Type="http://schemas.openxmlformats.org/officeDocument/2006/relationships/slideLayout" Target="../slideLayouts/slideLayout3.xml"/><Relationship Id="rId11" Type="http://schemas.openxmlformats.org/officeDocument/2006/relationships/slideLayout" Target="../slideLayouts/slideLayout4.xml"/><Relationship Id="rId12" Type="http://schemas.openxmlformats.org/officeDocument/2006/relationships/slideLayout" Target="../slideLayouts/slideLayout5.xml"/><Relationship Id="rId13" Type="http://schemas.openxmlformats.org/officeDocument/2006/relationships/slideLayout" Target="../slideLayouts/slideLayout6.xml"/><Relationship Id="rId14" Type="http://schemas.openxmlformats.org/officeDocument/2006/relationships/slideLayout" Target="../slideLayouts/slideLayout7.xml"/><Relationship Id="rId15" Type="http://schemas.openxmlformats.org/officeDocument/2006/relationships/slideLayout" Target="../slideLayouts/slideLayout8.xml"/><Relationship Id="rId16" Type="http://schemas.openxmlformats.org/officeDocument/2006/relationships/slideLayout" Target="../slideLayouts/slideLayout9.xml"/><Relationship Id="rId17" Type="http://schemas.openxmlformats.org/officeDocument/2006/relationships/slideLayout" Target="../slideLayouts/slideLayout10.xml"/><Relationship Id="rId18" Type="http://schemas.openxmlformats.org/officeDocument/2006/relationships/slideLayout" Target="../slideLayouts/slideLayout11.xml"/><Relationship Id="rId19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9.png"/><Relationship Id="rId3" Type="http://schemas.openxmlformats.org/officeDocument/2006/relationships/image" Target="../media/image10.jpeg"/><Relationship Id="rId4" Type="http://schemas.openxmlformats.org/officeDocument/2006/relationships/image" Target="../media/image11.jpeg"/><Relationship Id="rId5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5.xml"/><Relationship Id="rId8" Type="http://schemas.openxmlformats.org/officeDocument/2006/relationships/slideLayout" Target="../slideLayouts/slideLayout16.xml"/><Relationship Id="rId9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23.xml"/><Relationship Id="rId16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14.png"/><Relationship Id="rId3" Type="http://schemas.openxmlformats.org/officeDocument/2006/relationships/image" Target="../media/image15.jpeg"/><Relationship Id="rId4" Type="http://schemas.openxmlformats.org/officeDocument/2006/relationships/image" Target="../media/image16.jpeg"/><Relationship Id="rId5" Type="http://schemas.openxmlformats.org/officeDocument/2006/relationships/slideLayout" Target="../slideLayouts/slideLayout25.xml"/><Relationship Id="rId6" Type="http://schemas.openxmlformats.org/officeDocument/2006/relationships/slideLayout" Target="../slideLayouts/slideLayout26.xml"/><Relationship Id="rId7" Type="http://schemas.openxmlformats.org/officeDocument/2006/relationships/slideLayout" Target="../slideLayouts/slideLayout27.xml"/><Relationship Id="rId8" Type="http://schemas.openxmlformats.org/officeDocument/2006/relationships/slideLayout" Target="../slideLayouts/slideLayout28.xml"/><Relationship Id="rId9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35.xml"/><Relationship Id="rId16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Picture 2" descr=""/>
          <p:cNvPicPr/>
          <p:nvPr/>
        </p:nvPicPr>
        <p:blipFill>
          <a:blip r:embed="rId2"/>
          <a:stretch/>
        </p:blipFill>
        <p:spPr>
          <a:xfrm>
            <a:off x="0" y="333360"/>
            <a:ext cx="9139320" cy="6114960"/>
          </a:xfrm>
          <a:prstGeom prst="rect">
            <a:avLst/>
          </a:prstGeom>
          <a:ln>
            <a:noFill/>
          </a:ln>
        </p:spPr>
      </p:pic>
      <p:sp>
        <p:nvSpPr>
          <p:cNvPr id="1" name="CustomShape 1" hidden="1"/>
          <p:cNvSpPr/>
          <p:nvPr/>
        </p:nvSpPr>
        <p:spPr>
          <a:xfrm>
            <a:off x="0" y="907920"/>
            <a:ext cx="9139320" cy="5945400"/>
          </a:xfrm>
          <a:prstGeom prst="rect">
            <a:avLst/>
          </a:prstGeom>
          <a:solidFill>
            <a:srgbClr val="ffffff">
              <a:alpha val="59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" name="Picture 4" descr=""/>
          <p:cNvPicPr/>
          <p:nvPr/>
        </p:nvPicPr>
        <p:blipFill>
          <a:blip r:embed="rId3"/>
          <a:srcRect l="0" t="0" r="0" b="95443"/>
          <a:stretch/>
        </p:blipFill>
        <p:spPr>
          <a:xfrm>
            <a:off x="0" y="0"/>
            <a:ext cx="9139320" cy="328680"/>
          </a:xfrm>
          <a:prstGeom prst="rect">
            <a:avLst/>
          </a:prstGeom>
          <a:ln>
            <a:noFill/>
          </a:ln>
        </p:spPr>
      </p:pic>
      <p:pic>
        <p:nvPicPr>
          <p:cNvPr id="3" name="Picture 5" descr=""/>
          <p:cNvPicPr/>
          <p:nvPr/>
        </p:nvPicPr>
        <p:blipFill>
          <a:blip r:embed="rId4"/>
          <a:srcRect l="0" t="83307" r="0" b="10807"/>
          <a:stretch/>
        </p:blipFill>
        <p:spPr>
          <a:xfrm>
            <a:off x="0" y="6453360"/>
            <a:ext cx="9139320" cy="426960"/>
          </a:xfrm>
          <a:prstGeom prst="rect">
            <a:avLst/>
          </a:prstGeom>
          <a:ln>
            <a:noFill/>
          </a:ln>
        </p:spPr>
      </p:pic>
      <p:pic>
        <p:nvPicPr>
          <p:cNvPr id="4" name="Picture 2" descr=""/>
          <p:cNvPicPr/>
          <p:nvPr/>
        </p:nvPicPr>
        <p:blipFill>
          <a:blip r:embed="rId5"/>
          <a:stretch/>
        </p:blipFill>
        <p:spPr>
          <a:xfrm>
            <a:off x="0" y="333360"/>
            <a:ext cx="9139320" cy="6114960"/>
          </a:xfrm>
          <a:prstGeom prst="rect">
            <a:avLst/>
          </a:prstGeom>
          <a:ln>
            <a:noFill/>
          </a:ln>
        </p:spPr>
      </p:pic>
      <p:pic>
        <p:nvPicPr>
          <p:cNvPr id="5" name="Picture 3" descr=""/>
          <p:cNvPicPr/>
          <p:nvPr/>
        </p:nvPicPr>
        <p:blipFill>
          <a:blip r:embed="rId6"/>
          <a:srcRect l="0" t="0" r="0" b="95443"/>
          <a:stretch/>
        </p:blipFill>
        <p:spPr>
          <a:xfrm>
            <a:off x="0" y="0"/>
            <a:ext cx="9139320" cy="328680"/>
          </a:xfrm>
          <a:prstGeom prst="rect">
            <a:avLst/>
          </a:prstGeom>
          <a:ln>
            <a:noFill/>
          </a:ln>
        </p:spPr>
      </p:pic>
      <p:pic>
        <p:nvPicPr>
          <p:cNvPr id="6" name="Picture 4" descr=""/>
          <p:cNvPicPr/>
          <p:nvPr/>
        </p:nvPicPr>
        <p:blipFill>
          <a:blip r:embed="rId7"/>
          <a:srcRect l="0" t="83307" r="0" b="10807"/>
          <a:stretch/>
        </p:blipFill>
        <p:spPr>
          <a:xfrm>
            <a:off x="0" y="6453360"/>
            <a:ext cx="9139320" cy="426960"/>
          </a:xfrm>
          <a:prstGeom prst="rect">
            <a:avLst/>
          </a:prstGeom>
          <a:ln>
            <a:noFill/>
          </a:ln>
        </p:spPr>
      </p:pic>
      <p:sp>
        <p:nvSpPr>
          <p:cNvPr id="7" name="PlaceHolder 2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8"/>
    <p:sldLayoutId id="2147483650" r:id="rId9"/>
    <p:sldLayoutId id="2147483651" r:id="rId10"/>
    <p:sldLayoutId id="2147483652" r:id="rId11"/>
    <p:sldLayoutId id="2147483653" r:id="rId12"/>
    <p:sldLayoutId id="2147483654" r:id="rId13"/>
    <p:sldLayoutId id="2147483655" r:id="rId14"/>
    <p:sldLayoutId id="2147483656" r:id="rId15"/>
    <p:sldLayoutId id="2147483657" r:id="rId16"/>
    <p:sldLayoutId id="2147483658" r:id="rId17"/>
    <p:sldLayoutId id="2147483659" r:id="rId18"/>
    <p:sldLayoutId id="2147483660" r:id="rId19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2" descr=""/>
          <p:cNvPicPr/>
          <p:nvPr/>
        </p:nvPicPr>
        <p:blipFill>
          <a:blip r:embed="rId2"/>
          <a:stretch/>
        </p:blipFill>
        <p:spPr>
          <a:xfrm>
            <a:off x="0" y="333360"/>
            <a:ext cx="9139320" cy="6114960"/>
          </a:xfrm>
          <a:prstGeom prst="rect">
            <a:avLst/>
          </a:prstGeom>
          <a:ln>
            <a:noFill/>
          </a:ln>
        </p:spPr>
      </p:pic>
      <p:sp>
        <p:nvSpPr>
          <p:cNvPr id="44" name="CustomShape 1"/>
          <p:cNvSpPr/>
          <p:nvPr/>
        </p:nvSpPr>
        <p:spPr>
          <a:xfrm>
            <a:off x="0" y="907920"/>
            <a:ext cx="9139320" cy="5945400"/>
          </a:xfrm>
          <a:prstGeom prst="rect">
            <a:avLst/>
          </a:prstGeom>
          <a:solidFill>
            <a:srgbClr val="ffffff">
              <a:alpha val="59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5" name="Picture 4" descr=""/>
          <p:cNvPicPr/>
          <p:nvPr/>
        </p:nvPicPr>
        <p:blipFill>
          <a:blip r:embed="rId3"/>
          <a:srcRect l="0" t="0" r="0" b="95443"/>
          <a:stretch/>
        </p:blipFill>
        <p:spPr>
          <a:xfrm>
            <a:off x="0" y="0"/>
            <a:ext cx="9139320" cy="328680"/>
          </a:xfrm>
          <a:prstGeom prst="rect">
            <a:avLst/>
          </a:prstGeom>
          <a:ln>
            <a:noFill/>
          </a:ln>
        </p:spPr>
      </p:pic>
      <p:pic>
        <p:nvPicPr>
          <p:cNvPr id="46" name="Picture 5" descr=""/>
          <p:cNvPicPr/>
          <p:nvPr/>
        </p:nvPicPr>
        <p:blipFill>
          <a:blip r:embed="rId4"/>
          <a:srcRect l="0" t="83307" r="0" b="10807"/>
          <a:stretch/>
        </p:blipFill>
        <p:spPr>
          <a:xfrm>
            <a:off x="0" y="6453360"/>
            <a:ext cx="9139320" cy="426960"/>
          </a:xfrm>
          <a:prstGeom prst="rect">
            <a:avLst/>
          </a:prstGeom>
          <a:ln>
            <a:noFill/>
          </a:ln>
        </p:spPr>
      </p:pic>
      <p:sp>
        <p:nvSpPr>
          <p:cNvPr id="47" name="PlaceHolder 2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Picture 2" descr=""/>
          <p:cNvPicPr/>
          <p:nvPr/>
        </p:nvPicPr>
        <p:blipFill>
          <a:blip r:embed="rId2"/>
          <a:stretch/>
        </p:blipFill>
        <p:spPr>
          <a:xfrm>
            <a:off x="0" y="333360"/>
            <a:ext cx="9139320" cy="6114960"/>
          </a:xfrm>
          <a:prstGeom prst="rect">
            <a:avLst/>
          </a:prstGeom>
          <a:ln>
            <a:noFill/>
          </a:ln>
        </p:spPr>
      </p:pic>
      <p:sp>
        <p:nvSpPr>
          <p:cNvPr id="84" name="CustomShape 1"/>
          <p:cNvSpPr/>
          <p:nvPr/>
        </p:nvSpPr>
        <p:spPr>
          <a:xfrm>
            <a:off x="0" y="907920"/>
            <a:ext cx="9139320" cy="5945400"/>
          </a:xfrm>
          <a:prstGeom prst="rect">
            <a:avLst/>
          </a:prstGeom>
          <a:solidFill>
            <a:srgbClr val="ffffff">
              <a:alpha val="59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85" name="Picture 4" descr=""/>
          <p:cNvPicPr/>
          <p:nvPr/>
        </p:nvPicPr>
        <p:blipFill>
          <a:blip r:embed="rId3"/>
          <a:srcRect l="0" t="0" r="0" b="95443"/>
          <a:stretch/>
        </p:blipFill>
        <p:spPr>
          <a:xfrm>
            <a:off x="0" y="0"/>
            <a:ext cx="9139320" cy="328680"/>
          </a:xfrm>
          <a:prstGeom prst="rect">
            <a:avLst/>
          </a:prstGeom>
          <a:ln>
            <a:noFill/>
          </a:ln>
        </p:spPr>
      </p:pic>
      <p:pic>
        <p:nvPicPr>
          <p:cNvPr id="86" name="Picture 5" descr=""/>
          <p:cNvPicPr/>
          <p:nvPr/>
        </p:nvPicPr>
        <p:blipFill>
          <a:blip r:embed="rId4"/>
          <a:srcRect l="0" t="83307" r="0" b="10807"/>
          <a:stretch/>
        </p:blipFill>
        <p:spPr>
          <a:xfrm>
            <a:off x="0" y="6453360"/>
            <a:ext cx="9139320" cy="426960"/>
          </a:xfrm>
          <a:prstGeom prst="rect">
            <a:avLst/>
          </a:prstGeom>
          <a:ln>
            <a:noFill/>
          </a:ln>
        </p:spPr>
      </p:pic>
      <p:sp>
        <p:nvSpPr>
          <p:cNvPr id="87" name="PlaceHolder 2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to edit 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title 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text 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format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8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  <p:sldLayoutId id="2147483683" r:id="rId13"/>
    <p:sldLayoutId id="2147483684" r:id="rId14"/>
    <p:sldLayoutId id="2147483685" r:id="rId15"/>
    <p:sldLayoutId id="2147483686" r:id="rId16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image" Target="../media/image32.png"/><Relationship Id="rId3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image" Target="../media/image34.png"/><Relationship Id="rId3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hyperlink" Target="http://www.ewdna.com/2012/02/javaarray-to-string-string-to" TargetMode="External"/><Relationship Id="rId2" Type="http://schemas.openxmlformats.org/officeDocument/2006/relationships/hyperlink" Target="http://code/" TargetMode="External"/><Relationship Id="rId3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36.jpe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2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hyperlink" Target="http://code.tutsplus.com/tutorials/an-introduction-to-volley--cms-23800" TargetMode="External"/><Relationship Id="rId3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image" Target="../media/image25.png"/><Relationship Id="rId3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CustomShape 1"/>
          <p:cNvSpPr/>
          <p:nvPr/>
        </p:nvSpPr>
        <p:spPr>
          <a:xfrm>
            <a:off x="1116000" y="2349360"/>
            <a:ext cx="7554960" cy="1465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4400" spc="-1" strike="noStrike">
                <a:solidFill>
                  <a:srgbClr val="4d4d4d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Android PHP from MySQL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9" name="CustomShape 2"/>
          <p:cNvSpPr/>
          <p:nvPr/>
        </p:nvSpPr>
        <p:spPr>
          <a:xfrm>
            <a:off x="7574040" y="5734080"/>
            <a:ext cx="1190160" cy="57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新細明體"/>
              </a:rPr>
              <a:t>Arc Chang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新細明體"/>
              </a:rPr>
              <a:t>2016/08/17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ransition spd="slow"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CustomShape 1"/>
          <p:cNvSpPr/>
          <p:nvPr/>
        </p:nvSpPr>
        <p:spPr>
          <a:xfrm>
            <a:off x="971640" y="532800"/>
            <a:ext cx="7710480" cy="5068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55680" indent="-351000">
              <a:lnSpc>
                <a:spcPct val="100000"/>
              </a:lnSpc>
              <a:buClr>
                <a:srgbClr val="333333"/>
              </a:buClr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 </a:t>
            </a: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PHP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ransition spd="slow">
    <p:fade/>
  </p:transition>
  <p:timing>
    <p:tnLst>
      <p:par>
        <p:cTn id="19" dur="indefinite" restart="never" nodeType="tmRoot">
          <p:childTnLst>
            <p:seq>
              <p:cTn id="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CustomShape 1"/>
          <p:cNvSpPr/>
          <p:nvPr/>
        </p:nvSpPr>
        <p:spPr>
          <a:xfrm>
            <a:off x="468360" y="346680"/>
            <a:ext cx="8213760" cy="701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Implement – Insert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8" name="CustomShape 2"/>
          <p:cNvSpPr/>
          <p:nvPr/>
        </p:nvSpPr>
        <p:spPr>
          <a:xfrm>
            <a:off x="971640" y="1144800"/>
            <a:ext cx="7710480" cy="5068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55680" indent="-351000">
              <a:lnSpc>
                <a:spcPct val="100000"/>
              </a:lnSpc>
              <a:buClr>
                <a:srgbClr val="333333"/>
              </a:buClr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 </a:t>
            </a: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PHP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59" name="" descr=""/>
          <p:cNvPicPr/>
          <p:nvPr/>
        </p:nvPicPr>
        <p:blipFill>
          <a:blip r:embed="rId1"/>
          <a:srcRect l="25660" t="11058" r="32336" b="23120"/>
          <a:stretch/>
        </p:blipFill>
        <p:spPr>
          <a:xfrm>
            <a:off x="1463400" y="1521000"/>
            <a:ext cx="5394600" cy="4752360"/>
          </a:xfrm>
          <a:prstGeom prst="rect">
            <a:avLst/>
          </a:prstGeom>
          <a:ln>
            <a:noFill/>
          </a:ln>
        </p:spPr>
      </p:pic>
      <p:sp>
        <p:nvSpPr>
          <p:cNvPr id="160" name="CustomShape 3"/>
          <p:cNvSpPr/>
          <p:nvPr/>
        </p:nvSpPr>
        <p:spPr>
          <a:xfrm>
            <a:off x="5228640" y="1173960"/>
            <a:ext cx="1995120" cy="837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insert_man.php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ransition spd="slow">
    <p:fade/>
  </p:transition>
  <p:timing>
    <p:tnLst>
      <p:par>
        <p:cTn id="21" dur="indefinite" restart="never" nodeType="tmRoot">
          <p:childTnLst>
            <p:seq>
              <p:cTn id="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CustomShape 1"/>
          <p:cNvSpPr/>
          <p:nvPr/>
        </p:nvSpPr>
        <p:spPr>
          <a:xfrm>
            <a:off x="971640" y="532800"/>
            <a:ext cx="7710480" cy="5068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55680" indent="-351000">
              <a:lnSpc>
                <a:spcPct val="100000"/>
              </a:lnSpc>
              <a:buClr>
                <a:srgbClr val="333333"/>
              </a:buClr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 </a:t>
            </a: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PHP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ransition spd="slow">
    <p:fade/>
  </p:transition>
  <p:timing>
    <p:tnLst>
      <p:par>
        <p:cTn id="23" dur="indefinite" restart="never" nodeType="tmRoot">
          <p:childTnLst>
            <p:seq>
              <p:cTn id="2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CustomShape 1"/>
          <p:cNvSpPr/>
          <p:nvPr/>
        </p:nvSpPr>
        <p:spPr>
          <a:xfrm>
            <a:off x="468360" y="346680"/>
            <a:ext cx="8213760" cy="701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Implement – Update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3" name="CustomShape 2"/>
          <p:cNvSpPr/>
          <p:nvPr/>
        </p:nvSpPr>
        <p:spPr>
          <a:xfrm>
            <a:off x="971640" y="1144800"/>
            <a:ext cx="7710480" cy="5068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55680" indent="-351000">
              <a:lnSpc>
                <a:spcPct val="100000"/>
              </a:lnSpc>
              <a:buClr>
                <a:srgbClr val="333333"/>
              </a:buClr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 </a:t>
            </a: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PHP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64" name="" descr=""/>
          <p:cNvPicPr/>
          <p:nvPr/>
        </p:nvPicPr>
        <p:blipFill>
          <a:blip r:embed="rId1"/>
          <a:srcRect l="25657" t="11063" r="32336" b="17785"/>
          <a:stretch/>
        </p:blipFill>
        <p:spPr>
          <a:xfrm>
            <a:off x="1407960" y="1518480"/>
            <a:ext cx="4901400" cy="4668120"/>
          </a:xfrm>
          <a:prstGeom prst="rect">
            <a:avLst/>
          </a:prstGeom>
          <a:ln>
            <a:noFill/>
          </a:ln>
        </p:spPr>
      </p:pic>
      <p:sp>
        <p:nvSpPr>
          <p:cNvPr id="165" name="CustomShape 3"/>
          <p:cNvSpPr/>
          <p:nvPr/>
        </p:nvSpPr>
        <p:spPr>
          <a:xfrm>
            <a:off x="5228640" y="1173960"/>
            <a:ext cx="1995120" cy="837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update.php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ransition spd="slow">
    <p:fade/>
  </p:transition>
  <p:timing>
    <p:tnLst>
      <p:par>
        <p:cTn id="25" dur="indefinite" restart="never" nodeType="tmRoot">
          <p:childTnLst>
            <p:seq>
              <p:cTn id="2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CustomShape 1"/>
          <p:cNvSpPr/>
          <p:nvPr/>
        </p:nvSpPr>
        <p:spPr>
          <a:xfrm>
            <a:off x="971640" y="532800"/>
            <a:ext cx="7710480" cy="5068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55680" indent="-351000">
              <a:lnSpc>
                <a:spcPct val="100000"/>
              </a:lnSpc>
              <a:buClr>
                <a:srgbClr val="333333"/>
              </a:buClr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 </a:t>
            </a: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PHP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ransition spd="slow">
    <p:fade/>
  </p:transition>
  <p:timing>
    <p:tnLst>
      <p:par>
        <p:cTn id="27" dur="indefinite" restart="never" nodeType="tmRoot">
          <p:childTnLst>
            <p:seq>
              <p:cTn id="2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CustomShape 1"/>
          <p:cNvSpPr/>
          <p:nvPr/>
        </p:nvSpPr>
        <p:spPr>
          <a:xfrm>
            <a:off x="468360" y="346680"/>
            <a:ext cx="8213760" cy="701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Implement – Delete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8" name="CustomShape 2"/>
          <p:cNvSpPr/>
          <p:nvPr/>
        </p:nvSpPr>
        <p:spPr>
          <a:xfrm>
            <a:off x="971640" y="1144800"/>
            <a:ext cx="7710480" cy="5068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55680" indent="-351000">
              <a:lnSpc>
                <a:spcPct val="100000"/>
              </a:lnSpc>
              <a:buClr>
                <a:srgbClr val="333333"/>
              </a:buClr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PHP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69" name="" descr=""/>
          <p:cNvPicPr/>
          <p:nvPr/>
        </p:nvPicPr>
        <p:blipFill>
          <a:blip r:embed="rId1"/>
          <a:srcRect l="25660" t="11063" r="32336" b="23120"/>
          <a:stretch/>
        </p:blipFill>
        <p:spPr>
          <a:xfrm>
            <a:off x="1316520" y="1554480"/>
            <a:ext cx="5358600" cy="4720680"/>
          </a:xfrm>
          <a:prstGeom prst="rect">
            <a:avLst/>
          </a:prstGeom>
          <a:ln>
            <a:noFill/>
          </a:ln>
        </p:spPr>
      </p:pic>
      <p:sp>
        <p:nvSpPr>
          <p:cNvPr id="170" name="CustomShape 3"/>
          <p:cNvSpPr/>
          <p:nvPr/>
        </p:nvSpPr>
        <p:spPr>
          <a:xfrm>
            <a:off x="5480640" y="1209960"/>
            <a:ext cx="1995120" cy="837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delete.php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ransition spd="slow">
    <p:fade/>
  </p:transition>
  <p:timing>
    <p:tnLst>
      <p:par>
        <p:cTn id="29" dur="indefinite" restart="never" nodeType="tmRoot">
          <p:childTnLst>
            <p:seq>
              <p:cTn id="3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CustomShape 1"/>
          <p:cNvSpPr/>
          <p:nvPr/>
        </p:nvSpPr>
        <p:spPr>
          <a:xfrm>
            <a:off x="971640" y="532800"/>
            <a:ext cx="7710480" cy="5068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55680" indent="-351000">
              <a:lnSpc>
                <a:spcPct val="100000"/>
              </a:lnSpc>
              <a:buClr>
                <a:srgbClr val="333333"/>
              </a:buClr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 </a:t>
            </a: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PHP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ransition spd="slow">
    <p:fade/>
  </p:transition>
  <p:timing>
    <p:tnLst>
      <p:par>
        <p:cTn id="31" dur="indefinite" restart="never" nodeType="tmRoot">
          <p:childTnLst>
            <p:seq>
              <p:cTn id="3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CustomShape 1"/>
          <p:cNvSpPr/>
          <p:nvPr/>
        </p:nvSpPr>
        <p:spPr>
          <a:xfrm>
            <a:off x="468360" y="346680"/>
            <a:ext cx="8213760" cy="701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Special case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3" name="CustomShape 2"/>
          <p:cNvSpPr/>
          <p:nvPr/>
        </p:nvSpPr>
        <p:spPr>
          <a:xfrm>
            <a:off x="971640" y="1144800"/>
            <a:ext cx="7710480" cy="5068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55680" indent="-351000">
              <a:lnSpc>
                <a:spcPct val="100000"/>
              </a:lnSpc>
              <a:buClr>
                <a:srgbClr val="333333"/>
              </a:buClr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We can use JsonObjectRequest to upload JSON format data to our database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55680" indent="-351000">
              <a:lnSpc>
                <a:spcPct val="100000"/>
              </a:lnSpc>
              <a:buClr>
                <a:srgbClr val="333333"/>
              </a:buClr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However,  cause we need to connect the database through POST request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4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Volley provides getParams() method to implement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4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And the type is String only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55680" indent="-351000">
              <a:lnSpc>
                <a:spcPct val="100000"/>
              </a:lnSpc>
              <a:buClr>
                <a:srgbClr val="333333"/>
              </a:buClr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55680" indent="-351000">
              <a:lnSpc>
                <a:spcPct val="100000"/>
              </a:lnSpc>
              <a:buClr>
                <a:srgbClr val="333333"/>
              </a:buClr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55680" indent="-351000">
              <a:lnSpc>
                <a:spcPct val="100000"/>
              </a:lnSpc>
              <a:buClr>
                <a:srgbClr val="333333"/>
              </a:buClr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55680" indent="-351000">
              <a:lnSpc>
                <a:spcPct val="100000"/>
              </a:lnSpc>
              <a:buClr>
                <a:srgbClr val="333333"/>
              </a:buClr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55680" indent="-351000">
              <a:lnSpc>
                <a:spcPct val="100000"/>
              </a:lnSpc>
              <a:buClr>
                <a:srgbClr val="333333"/>
              </a:buClr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55680" indent="-351000">
              <a:lnSpc>
                <a:spcPct val="100000"/>
              </a:lnSpc>
              <a:buClr>
                <a:srgbClr val="333333"/>
              </a:buClr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55680" indent="-351000">
              <a:lnSpc>
                <a:spcPct val="100000"/>
              </a:lnSpc>
              <a:buClr>
                <a:srgbClr val="333333"/>
              </a:buClr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Thus, we must change any type of data into “String”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74" name="" descr=""/>
          <p:cNvPicPr/>
          <p:nvPr/>
        </p:nvPicPr>
        <p:blipFill>
          <a:blip r:embed="rId1"/>
          <a:srcRect l="38548" t="30979" r="13483" b="47707"/>
          <a:stretch/>
        </p:blipFill>
        <p:spPr>
          <a:xfrm>
            <a:off x="1370160" y="3088800"/>
            <a:ext cx="6949440" cy="1735920"/>
          </a:xfrm>
          <a:prstGeom prst="rect">
            <a:avLst/>
          </a:prstGeom>
          <a:ln>
            <a:noFill/>
          </a:ln>
        </p:spPr>
      </p:pic>
    </p:spTree>
  </p:cSld>
  <p:transition spd="slow">
    <p:fade/>
  </p:transition>
  <p:timing>
    <p:tnLst>
      <p:par>
        <p:cTn id="33" dur="indefinite" restart="never" nodeType="tmRoot">
          <p:childTnLst>
            <p:seq>
              <p:cTn id="3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CustomShape 1"/>
          <p:cNvSpPr/>
          <p:nvPr/>
        </p:nvSpPr>
        <p:spPr>
          <a:xfrm>
            <a:off x="468360" y="346680"/>
            <a:ext cx="8213760" cy="701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Special case – Image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6" name="CustomShape 2"/>
          <p:cNvSpPr/>
          <p:nvPr/>
        </p:nvSpPr>
        <p:spPr>
          <a:xfrm>
            <a:off x="971640" y="1144800"/>
            <a:ext cx="7710480" cy="5068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55680" indent="-351000">
              <a:lnSpc>
                <a:spcPct val="100000"/>
              </a:lnSpc>
              <a:buClr>
                <a:srgbClr val="333333"/>
              </a:buClr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For Bitmap to String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648000" indent="-214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Compress bitmap first and then change into byte[ ]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648000" indent="-214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Use Base64 to encode the byte[ ] to String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55680" indent="-351000">
              <a:lnSpc>
                <a:spcPct val="100000"/>
              </a:lnSpc>
              <a:buClr>
                <a:srgbClr val="333333"/>
              </a:buClr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55680" indent="-351000">
              <a:lnSpc>
                <a:spcPct val="100000"/>
              </a:lnSpc>
              <a:buClr>
                <a:srgbClr val="333333"/>
              </a:buClr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55680" indent="-351000">
              <a:lnSpc>
                <a:spcPct val="100000"/>
              </a:lnSpc>
              <a:buClr>
                <a:srgbClr val="333333"/>
              </a:buClr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55680" indent="-351000">
              <a:lnSpc>
                <a:spcPct val="100000"/>
              </a:lnSpc>
              <a:buClr>
                <a:srgbClr val="333333"/>
              </a:buClr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55680" indent="-351000">
              <a:lnSpc>
                <a:spcPct val="100000"/>
              </a:lnSpc>
              <a:buClr>
                <a:srgbClr val="333333"/>
              </a:buClr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55680" indent="-351000">
              <a:lnSpc>
                <a:spcPct val="100000"/>
              </a:lnSpc>
              <a:buClr>
                <a:srgbClr val="333333"/>
              </a:buClr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For String to Bitmap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648000" indent="-214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vice versa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77" name="" descr=""/>
          <p:cNvPicPr/>
          <p:nvPr/>
        </p:nvPicPr>
        <p:blipFill>
          <a:blip r:embed="rId1"/>
          <a:srcRect l="14864" t="30979" r="27243" b="49493"/>
          <a:stretch/>
        </p:blipFill>
        <p:spPr>
          <a:xfrm>
            <a:off x="1463040" y="2172240"/>
            <a:ext cx="7218720" cy="1369080"/>
          </a:xfrm>
          <a:prstGeom prst="rect">
            <a:avLst/>
          </a:prstGeom>
          <a:ln>
            <a:noFill/>
          </a:ln>
        </p:spPr>
      </p:pic>
      <p:pic>
        <p:nvPicPr>
          <p:cNvPr id="178" name="" descr=""/>
          <p:cNvPicPr/>
          <p:nvPr/>
        </p:nvPicPr>
        <p:blipFill>
          <a:blip r:embed="rId2"/>
          <a:srcRect l="12409" t="34537" r="24603" b="38814"/>
          <a:stretch/>
        </p:blipFill>
        <p:spPr>
          <a:xfrm>
            <a:off x="1463040" y="4344840"/>
            <a:ext cx="7219080" cy="1717560"/>
          </a:xfrm>
          <a:prstGeom prst="rect">
            <a:avLst/>
          </a:prstGeom>
          <a:ln>
            <a:noFill/>
          </a:ln>
        </p:spPr>
      </p:pic>
    </p:spTree>
  </p:cSld>
  <p:transition spd="slow">
    <p:fade/>
  </p:transition>
  <p:timing>
    <p:tnLst>
      <p:par>
        <p:cTn id="35" dur="indefinite" restart="never" nodeType="tmRoot">
          <p:childTnLst>
            <p:seq>
              <p:cTn id="3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CustomShape 1"/>
          <p:cNvSpPr/>
          <p:nvPr/>
        </p:nvSpPr>
        <p:spPr>
          <a:xfrm>
            <a:off x="468360" y="346680"/>
            <a:ext cx="8213760" cy="701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Special case – Array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80" name="" descr=""/>
          <p:cNvPicPr/>
          <p:nvPr/>
        </p:nvPicPr>
        <p:blipFill>
          <a:blip r:embed="rId1"/>
          <a:srcRect l="15536" t="50551" r="42493" b="24582"/>
          <a:stretch/>
        </p:blipFill>
        <p:spPr>
          <a:xfrm>
            <a:off x="1427040" y="4040280"/>
            <a:ext cx="5484240" cy="1826280"/>
          </a:xfrm>
          <a:prstGeom prst="rect">
            <a:avLst/>
          </a:prstGeom>
          <a:ln>
            <a:noFill/>
          </a:ln>
        </p:spPr>
      </p:pic>
      <p:sp>
        <p:nvSpPr>
          <p:cNvPr id="181" name="CustomShape 2"/>
          <p:cNvSpPr/>
          <p:nvPr/>
        </p:nvSpPr>
        <p:spPr>
          <a:xfrm>
            <a:off x="971640" y="1144800"/>
            <a:ext cx="7710480" cy="5068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55680" indent="-351000">
              <a:lnSpc>
                <a:spcPct val="100000"/>
              </a:lnSpc>
              <a:buClr>
                <a:srgbClr val="333333"/>
              </a:buClr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For array to String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55680" indent="-351000">
              <a:lnSpc>
                <a:spcPct val="100000"/>
              </a:lnSpc>
              <a:buClr>
                <a:srgbClr val="333333"/>
              </a:buClr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55680" indent="-351000">
              <a:lnSpc>
                <a:spcPct val="100000"/>
              </a:lnSpc>
              <a:buClr>
                <a:srgbClr val="333333"/>
              </a:buClr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38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If float[] mPredictFaceData = {4.8, 5.2, 0, 6.5};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38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We will get String ans = </a:t>
            </a:r>
            <a:r>
              <a:rPr b="1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[4.8, 5.2, 0, 6.5]</a:t>
            </a: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;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38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55680" indent="-351000">
              <a:lnSpc>
                <a:spcPct val="100000"/>
              </a:lnSpc>
              <a:buClr>
                <a:srgbClr val="333333"/>
              </a:buClr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For String to array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38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Split the String first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38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Then use parse to change type of data one by one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82" name="" descr=""/>
          <p:cNvPicPr/>
          <p:nvPr/>
        </p:nvPicPr>
        <p:blipFill>
          <a:blip r:embed="rId2"/>
          <a:srcRect l="38540" t="36319" r="34494" b="58396"/>
          <a:stretch/>
        </p:blipFill>
        <p:spPr>
          <a:xfrm>
            <a:off x="1425600" y="1626840"/>
            <a:ext cx="3291120" cy="363240"/>
          </a:xfrm>
          <a:prstGeom prst="rect">
            <a:avLst/>
          </a:prstGeom>
          <a:ln>
            <a:noFill/>
          </a:ln>
        </p:spPr>
      </p:pic>
    </p:spTree>
  </p:cSld>
  <p:transition spd="slow">
    <p:fade/>
  </p:transition>
  <p:timing>
    <p:tnLst>
      <p:par>
        <p:cTn id="37" dur="indefinite" restart="never" nodeType="tmRoot">
          <p:childTnLst>
            <p:seq>
              <p:cTn id="3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CustomShape 1"/>
          <p:cNvSpPr/>
          <p:nvPr/>
        </p:nvSpPr>
        <p:spPr>
          <a:xfrm>
            <a:off x="468360" y="346680"/>
            <a:ext cx="8213760" cy="701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Outline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1" name="CustomShape 2"/>
          <p:cNvSpPr/>
          <p:nvPr/>
        </p:nvSpPr>
        <p:spPr>
          <a:xfrm>
            <a:off x="971640" y="1144800"/>
            <a:ext cx="7710480" cy="5068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55680" indent="-351000">
              <a:lnSpc>
                <a:spcPct val="100000"/>
              </a:lnSpc>
              <a:buClr>
                <a:srgbClr val="333333"/>
              </a:buClr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Introduction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55680" indent="-351000">
              <a:lnSpc>
                <a:spcPct val="100000"/>
              </a:lnSpc>
              <a:buClr>
                <a:srgbClr val="333333"/>
              </a:buClr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Volley – Http Request Framework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55680" indent="-351000">
              <a:lnSpc>
                <a:spcPct val="100000"/>
              </a:lnSpc>
              <a:buClr>
                <a:srgbClr val="333333"/>
              </a:buClr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Implement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31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Select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31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Insert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31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Update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31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Delete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55680" indent="-351000">
              <a:lnSpc>
                <a:spcPct val="100000"/>
              </a:lnSpc>
              <a:buClr>
                <a:srgbClr val="333333"/>
              </a:buClr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Special case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31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Image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31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Array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55680" indent="-351000">
              <a:lnSpc>
                <a:spcPct val="100000"/>
              </a:lnSpc>
              <a:buClr>
                <a:srgbClr val="333333"/>
              </a:buClr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Example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55680" indent="-351000">
              <a:lnSpc>
                <a:spcPct val="100000"/>
              </a:lnSpc>
              <a:buClr>
                <a:srgbClr val="333333"/>
              </a:buClr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Reference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ransition spd="slow">
    <p:fade/>
  </p:transition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CustomShape 1"/>
          <p:cNvSpPr/>
          <p:nvPr/>
        </p:nvSpPr>
        <p:spPr>
          <a:xfrm>
            <a:off x="468360" y="346680"/>
            <a:ext cx="8213760" cy="701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Example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4" name="CustomShape 2"/>
          <p:cNvSpPr/>
          <p:nvPr/>
        </p:nvSpPr>
        <p:spPr>
          <a:xfrm>
            <a:off x="971640" y="1144800"/>
            <a:ext cx="7710480" cy="5068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5" name="CustomShape 3"/>
          <p:cNvSpPr/>
          <p:nvPr/>
        </p:nvSpPr>
        <p:spPr>
          <a:xfrm>
            <a:off x="1980360" y="4404600"/>
            <a:ext cx="5882040" cy="345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https://github.com/arcprince1236/Android_Volley_tutorial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86" name="" descr=""/>
          <p:cNvPicPr/>
          <p:nvPr/>
        </p:nvPicPr>
        <p:blipFill>
          <a:blip r:embed="rId1"/>
          <a:stretch/>
        </p:blipFill>
        <p:spPr>
          <a:xfrm>
            <a:off x="1223280" y="2004120"/>
            <a:ext cx="7173720" cy="2657880"/>
          </a:xfrm>
          <a:prstGeom prst="rect">
            <a:avLst/>
          </a:prstGeom>
          <a:ln>
            <a:noFill/>
          </a:ln>
        </p:spPr>
      </p:pic>
      <p:sp>
        <p:nvSpPr>
          <p:cNvPr id="187" name="CustomShape 4"/>
          <p:cNvSpPr/>
          <p:nvPr/>
        </p:nvSpPr>
        <p:spPr>
          <a:xfrm>
            <a:off x="971640" y="1144800"/>
            <a:ext cx="7710480" cy="5068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55680" indent="-351000">
              <a:lnSpc>
                <a:spcPct val="100000"/>
              </a:lnSpc>
              <a:buClr>
                <a:srgbClr val="333333"/>
              </a:buClr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GO to my GitHub and git clone the repository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4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Android_Volley_tutorial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55680" indent="-351000">
              <a:lnSpc>
                <a:spcPct val="100000"/>
              </a:lnSpc>
              <a:buClr>
                <a:srgbClr val="333333"/>
              </a:buClr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ransition spd="slow">
    <p:fade/>
  </p:transition>
  <p:timing>
    <p:tnLst>
      <p:par>
        <p:cTn id="39" dur="indefinite" restart="never" nodeType="tmRoot">
          <p:childTnLst>
            <p:seq>
              <p:cTn id="4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CustomShape 1"/>
          <p:cNvSpPr/>
          <p:nvPr/>
        </p:nvSpPr>
        <p:spPr>
          <a:xfrm>
            <a:off x="468360" y="346680"/>
            <a:ext cx="8213760" cy="701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Reference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9" name="CustomShape 2"/>
          <p:cNvSpPr/>
          <p:nvPr/>
        </p:nvSpPr>
        <p:spPr>
          <a:xfrm>
            <a:off x="971640" y="1144800"/>
            <a:ext cx="7710480" cy="5068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55680" indent="-351000">
              <a:lnSpc>
                <a:spcPct val="100000"/>
              </a:lnSpc>
              <a:buClr>
                <a:srgbClr val="333333"/>
              </a:buClr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https://blog.ccjeng.com/2015/08/Android-Volley.html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55680" indent="-351000">
              <a:lnSpc>
                <a:spcPct val="100000"/>
              </a:lnSpc>
              <a:buClr>
                <a:srgbClr val="333333"/>
              </a:buClr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http://in.gururu.tw/2013/09/Volley-HTTP-Library-for-Android.html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55680" indent="-351000">
              <a:lnSpc>
                <a:spcPct val="100000"/>
              </a:lnSpc>
              <a:buClr>
                <a:srgbClr val="333333"/>
              </a:buClr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Image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31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http://stackoverflow.com/questions/13562429/how-many-ways-to-convert-bitmap-to-string-and-vice-versa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55680" indent="-351000">
              <a:lnSpc>
                <a:spcPct val="100000"/>
              </a:lnSpc>
              <a:buClr>
                <a:srgbClr val="333333"/>
              </a:buClr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String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31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  <a:hlinkClick r:id="rId1"/>
              </a:rPr>
              <a:t>http://www.ewdna.com/2012/02/javaarray-to-string-string-to</a:t>
            </a: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-array.htm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55680" indent="-351000">
              <a:lnSpc>
                <a:spcPct val="100000"/>
              </a:lnSpc>
              <a:buClr>
                <a:srgbClr val="333333"/>
              </a:buClr>
              <a:buFont typeface="Wingdings" charset="2"/>
              <a:buChar char=""/>
            </a:pPr>
            <a:r>
              <a:rPr b="0" lang="en-US" sz="20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  <a:hlinkClick r:id="rId2"/>
              </a:rPr>
              <a:t>http://code</a:t>
            </a: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.tutsplus.com/tutorials/an-introduction</a:t>
            </a: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	</a:t>
            </a: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-to-volley--cms-23800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55680" indent="-351000">
              <a:lnSpc>
                <a:spcPct val="100000"/>
              </a:lnSpc>
              <a:buClr>
                <a:srgbClr val="333333"/>
              </a:buClr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ransition spd="slow">
    <p:fade/>
  </p:transition>
  <p:timing>
    <p:tnLst>
      <p:par>
        <p:cTn id="41" dur="indefinite" restart="never" nodeType="tmRoot">
          <p:childTnLst>
            <p:seq>
              <p:cTn id="4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Picture 2" descr=""/>
          <p:cNvPicPr/>
          <p:nvPr/>
        </p:nvPicPr>
        <p:blipFill>
          <a:blip r:embed="rId1"/>
          <a:srcRect l="0" t="0" r="50004" b="0"/>
          <a:stretch/>
        </p:blipFill>
        <p:spPr>
          <a:xfrm>
            <a:off x="0" y="333360"/>
            <a:ext cx="4567320" cy="6114960"/>
          </a:xfrm>
          <a:prstGeom prst="rect">
            <a:avLst/>
          </a:prstGeom>
          <a:ln>
            <a:noFill/>
          </a:ln>
        </p:spPr>
      </p:pic>
      <p:sp>
        <p:nvSpPr>
          <p:cNvPr id="191" name="CustomShape 1"/>
          <p:cNvSpPr/>
          <p:nvPr/>
        </p:nvSpPr>
        <p:spPr>
          <a:xfrm>
            <a:off x="5792760" y="3141720"/>
            <a:ext cx="1776600" cy="6382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/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新細明體"/>
              </a:rPr>
              <a:t>Thanks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ransition spd="slow">
    <p:fade/>
  </p:transition>
  <p:timing>
    <p:tnLst>
      <p:par>
        <p:cTn id="43" dur="indefinite" restart="never" nodeType="tmRoot">
          <p:childTnLst>
            <p:seq>
              <p:cTn id="44" dur="indefinite" nodeType="mainSeq">
                <p:childTnLst>
                  <p:par>
                    <p:cTn id="45" nodeType="clickEffect" fill="hold">
                      <p:stCondLst>
                        <p:cond delay="indefinite"/>
                      </p:stCondLst>
                      <p:childTnLst>
                        <p:par>
                          <p:cTn id="46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47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9" dur="20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CustomShape 1"/>
          <p:cNvSpPr/>
          <p:nvPr/>
        </p:nvSpPr>
        <p:spPr>
          <a:xfrm>
            <a:off x="468360" y="346680"/>
            <a:ext cx="8213760" cy="701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Introduction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3" name="CustomShape 2"/>
          <p:cNvSpPr/>
          <p:nvPr/>
        </p:nvSpPr>
        <p:spPr>
          <a:xfrm>
            <a:off x="971640" y="1144800"/>
            <a:ext cx="7710480" cy="5068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55680" indent="-351000">
              <a:lnSpc>
                <a:spcPct val="100000"/>
              </a:lnSpc>
              <a:buClr>
                <a:srgbClr val="333333"/>
              </a:buClr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For Android SQLite database, we can handle the table easily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4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But it can’t share with other applications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55680" indent="-351000">
              <a:lnSpc>
                <a:spcPct val="100000"/>
              </a:lnSpc>
              <a:buClr>
                <a:srgbClr val="333333"/>
              </a:buClr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So we should use our local or cloud databases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55680" indent="-351000">
              <a:lnSpc>
                <a:spcPct val="100000"/>
              </a:lnSpc>
              <a:buClr>
                <a:srgbClr val="333333"/>
              </a:buClr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In order to access them,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4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Write PHP code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648000" indent="-214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Implement GET or POST method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648000" indent="-214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Change MySQL database’s data into JSON format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34" name="" descr=""/>
          <p:cNvPicPr/>
          <p:nvPr/>
        </p:nvPicPr>
        <p:blipFill>
          <a:blip r:embed="rId1"/>
          <a:stretch/>
        </p:blipFill>
        <p:spPr>
          <a:xfrm>
            <a:off x="2615760" y="3422160"/>
            <a:ext cx="4027680" cy="2808720"/>
          </a:xfrm>
          <a:prstGeom prst="rect">
            <a:avLst/>
          </a:prstGeom>
          <a:ln>
            <a:noFill/>
          </a:ln>
        </p:spPr>
      </p:pic>
    </p:spTree>
  </p:cSld>
  <p:transition spd="slow">
    <p:fade/>
  </p:transition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CustomShape 1"/>
          <p:cNvSpPr/>
          <p:nvPr/>
        </p:nvSpPr>
        <p:spPr>
          <a:xfrm>
            <a:off x="844920" y="569520"/>
            <a:ext cx="7710480" cy="5068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55680" indent="-351000">
              <a:lnSpc>
                <a:spcPct val="100000"/>
              </a:lnSpc>
              <a:buClr>
                <a:srgbClr val="333333"/>
              </a:buClr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4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Use Android Library to handle the GET or POST request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1080000" indent="-214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HttpClient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1296000" indent="-214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Was removed at Android 6.0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1296000" indent="-214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https://developer.android.com/about/versions/marshmallow/android-6.0-changes.html#behavior-apache-http-client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1080000" indent="-214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HttpURLConnection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1296000" indent="-214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Has some bugs before Android 2.2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1296000" indent="-214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Can’t be used in Main Thread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1296000" indent="-214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https://code.google.com/p/android/issues/details?id=2939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1080000" indent="-214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Volley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1296000" indent="-214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Bad in large data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1296000" indent="-214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transmission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1296000" indent="-214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Easy to use!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36" name="" descr=""/>
          <p:cNvPicPr/>
          <p:nvPr/>
        </p:nvPicPr>
        <p:blipFill>
          <a:blip r:embed="rId1"/>
          <a:stretch/>
        </p:blipFill>
        <p:spPr>
          <a:xfrm>
            <a:off x="4926600" y="4246560"/>
            <a:ext cx="3393360" cy="1695960"/>
          </a:xfrm>
          <a:prstGeom prst="rect">
            <a:avLst/>
          </a:prstGeom>
          <a:ln>
            <a:noFill/>
          </a:ln>
        </p:spPr>
      </p:pic>
    </p:spTree>
  </p:cSld>
  <p:transition spd="slow">
    <p:fade/>
  </p:transition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CustomShape 1"/>
          <p:cNvSpPr/>
          <p:nvPr/>
        </p:nvSpPr>
        <p:spPr>
          <a:xfrm>
            <a:off x="468360" y="346680"/>
            <a:ext cx="8213760" cy="701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Volley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8" name="CustomShape 2"/>
          <p:cNvSpPr/>
          <p:nvPr/>
        </p:nvSpPr>
        <p:spPr>
          <a:xfrm>
            <a:off x="971640" y="1144800"/>
            <a:ext cx="7710480" cy="5068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55680" indent="-351000">
              <a:lnSpc>
                <a:spcPct val="100000"/>
              </a:lnSpc>
              <a:buClr>
                <a:srgbClr val="333333"/>
              </a:buClr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At Google I/O 2013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4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Volley: Easy,Fast Networking for Android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55680" indent="-351000">
              <a:lnSpc>
                <a:spcPct val="100000"/>
              </a:lnSpc>
              <a:buClr>
                <a:srgbClr val="333333"/>
              </a:buClr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 </a:t>
            </a: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Developer Ficus Kirkpatrick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4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Volley, a library that makes it really easy to build super-fast networked applications for Android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39" name="" descr=""/>
          <p:cNvPicPr/>
          <p:nvPr/>
        </p:nvPicPr>
        <p:blipFill>
          <a:blip r:embed="rId1"/>
          <a:stretch/>
        </p:blipFill>
        <p:spPr>
          <a:xfrm>
            <a:off x="2161800" y="3096360"/>
            <a:ext cx="5060880" cy="2846160"/>
          </a:xfrm>
          <a:prstGeom prst="rect">
            <a:avLst/>
          </a:prstGeom>
          <a:ln>
            <a:noFill/>
          </a:ln>
        </p:spPr>
      </p:pic>
    </p:spTree>
  </p:cSld>
  <p:transition spd="slow">
    <p:fade/>
  </p:transition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" descr=""/>
          <p:cNvPicPr/>
          <p:nvPr/>
        </p:nvPicPr>
        <p:blipFill>
          <a:blip r:embed="rId1"/>
          <a:stretch/>
        </p:blipFill>
        <p:spPr>
          <a:xfrm>
            <a:off x="1371600" y="1554480"/>
            <a:ext cx="6421320" cy="4383720"/>
          </a:xfrm>
          <a:prstGeom prst="rect">
            <a:avLst/>
          </a:prstGeom>
          <a:ln>
            <a:noFill/>
          </a:ln>
        </p:spPr>
      </p:pic>
      <p:sp>
        <p:nvSpPr>
          <p:cNvPr id="141" name="CustomShape 1"/>
          <p:cNvSpPr/>
          <p:nvPr/>
        </p:nvSpPr>
        <p:spPr>
          <a:xfrm>
            <a:off x="1022400" y="5978880"/>
            <a:ext cx="7664040" cy="837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From</a:t>
            </a: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：</a:t>
            </a:r>
            <a:r>
              <a:rPr b="0" lang="en-US" sz="16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hlinkClick r:id="rId2"/>
              </a:rPr>
              <a:t>http://code.tutsplus.com/tutorials/an-introduction-to-volley--cms-23800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2" name="CustomShape 2"/>
          <p:cNvSpPr/>
          <p:nvPr/>
        </p:nvSpPr>
        <p:spPr>
          <a:xfrm>
            <a:off x="971640" y="1144800"/>
            <a:ext cx="7710480" cy="5068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55680" indent="-351000">
              <a:lnSpc>
                <a:spcPct val="100000"/>
              </a:lnSpc>
              <a:buClr>
                <a:srgbClr val="333333"/>
              </a:buClr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3" name="CustomShape 3"/>
          <p:cNvSpPr/>
          <p:nvPr/>
        </p:nvSpPr>
        <p:spPr>
          <a:xfrm>
            <a:off x="971640" y="872640"/>
            <a:ext cx="7710480" cy="5068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55680" indent="-351000">
              <a:lnSpc>
                <a:spcPct val="100000"/>
              </a:lnSpc>
              <a:buClr>
                <a:srgbClr val="333333"/>
              </a:buClr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Framework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To see more details, click the link below the image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ransition spd="slow">
    <p:fade/>
  </p:transition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CustomShape 1"/>
          <p:cNvSpPr/>
          <p:nvPr/>
        </p:nvSpPr>
        <p:spPr>
          <a:xfrm>
            <a:off x="468360" y="346680"/>
            <a:ext cx="8213760" cy="701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Implement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5" name="CustomShape 2"/>
          <p:cNvSpPr/>
          <p:nvPr/>
        </p:nvSpPr>
        <p:spPr>
          <a:xfrm>
            <a:off x="971640" y="1144800"/>
            <a:ext cx="7710480" cy="5068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55680" indent="-351000">
              <a:lnSpc>
                <a:spcPct val="100000"/>
              </a:lnSpc>
              <a:buClr>
                <a:srgbClr val="333333"/>
              </a:buClr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Gradle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compile 'com.mcxiaoke.volley:library:1.0.19'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55680" indent="-351000">
              <a:lnSpc>
                <a:spcPct val="100000"/>
              </a:lnSpc>
              <a:buClr>
                <a:srgbClr val="333333"/>
              </a:buClr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 </a:t>
            </a: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AndroidManifest.xml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&lt;uses-permission android:name="android.permission.CHANGE_NETWORK_STATE" /&gt;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&lt;uses-permission android:name="android.permission.INTERNET" /&gt;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55680" indent="-351000">
              <a:lnSpc>
                <a:spcPct val="100000"/>
              </a:lnSpc>
              <a:buClr>
                <a:srgbClr val="333333"/>
              </a:buClr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Add an Application class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In order to make all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activities used the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global variables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46" name="" descr=""/>
          <p:cNvPicPr/>
          <p:nvPr/>
        </p:nvPicPr>
        <p:blipFill>
          <a:blip r:embed="rId1"/>
          <a:srcRect l="27835" t="34518" r="26471" b="15669"/>
          <a:stretch/>
        </p:blipFill>
        <p:spPr>
          <a:xfrm>
            <a:off x="4297680" y="3991320"/>
            <a:ext cx="3931920" cy="2409480"/>
          </a:xfrm>
          <a:prstGeom prst="rect">
            <a:avLst/>
          </a:prstGeom>
          <a:ln>
            <a:noFill/>
          </a:ln>
        </p:spPr>
      </p:pic>
      <p:sp>
        <p:nvSpPr>
          <p:cNvPr id="147" name="CustomShape 3"/>
          <p:cNvSpPr/>
          <p:nvPr/>
        </p:nvSpPr>
        <p:spPr>
          <a:xfrm>
            <a:off x="4597200" y="4150800"/>
            <a:ext cx="1920240" cy="182880"/>
          </a:xfrm>
          <a:prstGeom prst="rect">
            <a:avLst/>
          </a:prstGeom>
          <a:noFill/>
          <a:ln w="3672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p:transition spd="slow">
    <p:fade/>
  </p:transition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" descr=""/>
          <p:cNvPicPr/>
          <p:nvPr/>
        </p:nvPicPr>
        <p:blipFill>
          <a:blip r:embed="rId1"/>
          <a:srcRect l="7711" t="7840" r="46879" b="8553"/>
          <a:stretch/>
        </p:blipFill>
        <p:spPr>
          <a:xfrm>
            <a:off x="3973320" y="1097280"/>
            <a:ext cx="5123520" cy="5303520"/>
          </a:xfrm>
          <a:prstGeom prst="rect">
            <a:avLst/>
          </a:prstGeom>
          <a:ln>
            <a:noFill/>
          </a:ln>
        </p:spPr>
      </p:pic>
      <p:sp>
        <p:nvSpPr>
          <p:cNvPr id="149" name="CustomShape 1"/>
          <p:cNvSpPr/>
          <p:nvPr/>
        </p:nvSpPr>
        <p:spPr>
          <a:xfrm>
            <a:off x="7148880" y="808200"/>
            <a:ext cx="1995120" cy="837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MyApplication.java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0" name="CustomShape 2"/>
          <p:cNvSpPr/>
          <p:nvPr/>
        </p:nvSpPr>
        <p:spPr>
          <a:xfrm>
            <a:off x="894960" y="1129680"/>
            <a:ext cx="7710480" cy="5068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55680" indent="-351000">
              <a:lnSpc>
                <a:spcPct val="100000"/>
              </a:lnSpc>
              <a:buClr>
                <a:srgbClr val="333333"/>
              </a:buClr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Step to use Volley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New a RequestQueue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New a request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648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String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648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JSONObject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648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Image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Add request to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RequestQueue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51" name="" descr=""/>
          <p:cNvPicPr/>
          <p:nvPr/>
        </p:nvPicPr>
        <p:blipFill>
          <a:blip r:embed="rId2"/>
          <a:srcRect l="13425" t="44852" r="53337" b="48022"/>
          <a:stretch/>
        </p:blipFill>
        <p:spPr>
          <a:xfrm>
            <a:off x="182880" y="3749040"/>
            <a:ext cx="3699000" cy="444600"/>
          </a:xfrm>
          <a:prstGeom prst="rect">
            <a:avLst/>
          </a:prstGeom>
          <a:ln>
            <a:noFill/>
          </a:ln>
        </p:spPr>
      </p:pic>
    </p:spTree>
  </p:cSld>
  <p:transition spd="slow">
    <p:fade/>
  </p:transition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CustomShape 1"/>
          <p:cNvSpPr/>
          <p:nvPr/>
        </p:nvSpPr>
        <p:spPr>
          <a:xfrm>
            <a:off x="468360" y="346680"/>
            <a:ext cx="8213760" cy="701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Implement – Select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3" name="CustomShape 2"/>
          <p:cNvSpPr/>
          <p:nvPr/>
        </p:nvSpPr>
        <p:spPr>
          <a:xfrm>
            <a:off x="971640" y="1144800"/>
            <a:ext cx="7710480" cy="5068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55680" indent="-351000">
              <a:lnSpc>
                <a:spcPct val="100000"/>
              </a:lnSpc>
              <a:buClr>
                <a:srgbClr val="333333"/>
              </a:buClr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 </a:t>
            </a:r>
            <a:r>
              <a:rPr b="0" lang="en-US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  <a:ea typeface="標楷體"/>
              </a:rPr>
              <a:t>PHP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54" name="" descr=""/>
          <p:cNvPicPr/>
          <p:nvPr/>
        </p:nvPicPr>
        <p:blipFill>
          <a:blip r:embed="rId1"/>
          <a:srcRect l="8552" t="7835" r="35468" b="21004"/>
          <a:stretch/>
        </p:blipFill>
        <p:spPr>
          <a:xfrm>
            <a:off x="1371600" y="1554480"/>
            <a:ext cx="6302520" cy="4504320"/>
          </a:xfrm>
          <a:prstGeom prst="rect">
            <a:avLst/>
          </a:prstGeom>
          <a:ln>
            <a:noFill/>
          </a:ln>
        </p:spPr>
      </p:pic>
      <p:sp>
        <p:nvSpPr>
          <p:cNvPr id="155" name="CustomShape 3"/>
          <p:cNvSpPr/>
          <p:nvPr/>
        </p:nvSpPr>
        <p:spPr>
          <a:xfrm>
            <a:off x="5577840" y="1188720"/>
            <a:ext cx="1995120" cy="837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read_employee.php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ransition spd="slow">
    <p:fade/>
  </p:transition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strategy</Template>
  <TotalTime>33066</TotalTime>
  <Application>LibreOffice/5.1.4.2$Linux_X86_64 LibreOffice_project/10m0$Build-2</Application>
  <Company>Pegatron Corp.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2008-12-02T05:51:46Z</dcterms:created>
  <dc:creator>MingChung Wu(吳銘宗_Pegatron)</dc:creator>
  <dc:description/>
  <dc:language>en-US</dc:language>
  <cp:lastModifiedBy/>
  <dcterms:modified xsi:type="dcterms:W3CDTF">2016-09-09T17:39:24Z</dcterms:modified>
  <cp:revision>1276</cp:revision>
  <dc:subject/>
  <dc:title>Storage Access Framework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Company">
    <vt:lpwstr>Pegatron Corp.</vt:lpwstr>
  </property>
  <property fmtid="{D5CDD505-2E9C-101B-9397-08002B2CF9AE}" pid="4" name="HiddenSlides">
    <vt:i4>0</vt:i4>
  </property>
  <property fmtid="{D5CDD505-2E9C-101B-9397-08002B2CF9AE}" pid="5" name="HyperlinksChanged">
    <vt:bool>0</vt:bool>
  </property>
  <property fmtid="{D5CDD505-2E9C-101B-9397-08002B2CF9AE}" pid="6" name="LinksUpToDate">
    <vt:bool>0</vt:bool>
  </property>
  <property fmtid="{D5CDD505-2E9C-101B-9397-08002B2CF9AE}" pid="7" name="MMClips">
    <vt:i4>0</vt:i4>
  </property>
  <property fmtid="{D5CDD505-2E9C-101B-9397-08002B2CF9AE}" pid="8" name="Notes">
    <vt:i4>2</vt:i4>
  </property>
  <property fmtid="{D5CDD505-2E9C-101B-9397-08002B2CF9AE}" pid="9" name="PresentationFormat">
    <vt:lpwstr>如螢幕大小 (4:3)</vt:lpwstr>
  </property>
  <property fmtid="{D5CDD505-2E9C-101B-9397-08002B2CF9AE}" pid="10" name="ScaleCrop">
    <vt:bool>0</vt:bool>
  </property>
  <property fmtid="{D5CDD505-2E9C-101B-9397-08002B2CF9AE}" pid="11" name="ShareDoc">
    <vt:bool>0</vt:bool>
  </property>
  <property fmtid="{D5CDD505-2E9C-101B-9397-08002B2CF9AE}" pid="12" name="Slides">
    <vt:i4>5</vt:i4>
  </property>
</Properties>
</file>